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12" y="-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1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7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6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B739-B6BF-3B40-88EE-9F8050B3FA19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26FB-D5AC-6F43-A28F-E814113D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535" y="-84667"/>
            <a:ext cx="9295535" cy="52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2"/>
            <a:ext cx="9144000" cy="51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23"/>
            <a:ext cx="9240762" cy="51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819"/>
            <a:ext cx="9277048" cy="51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786"/>
            <a:ext cx="9240762" cy="51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77048" cy="52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227" y="2274"/>
            <a:ext cx="9187227" cy="51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2"/>
            <a:ext cx="9144000" cy="51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57" y="-1"/>
            <a:ext cx="9252857" cy="51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356" y="-72571"/>
            <a:ext cx="9333356" cy="52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6" y="-1"/>
            <a:ext cx="9145666" cy="51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62" y="-40786"/>
            <a:ext cx="9240762" cy="51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62" y="-47633"/>
            <a:ext cx="9240762" cy="51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762" y="-48755"/>
            <a:ext cx="9361714" cy="52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41" y="-1"/>
            <a:ext cx="9347497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Natanael Costea</dc:creator>
  <cp:lastModifiedBy>Natanael Costea</cp:lastModifiedBy>
  <cp:revision>4</cp:revision>
  <dcterms:created xsi:type="dcterms:W3CDTF">2020-04-03T15:52:36Z</dcterms:created>
  <dcterms:modified xsi:type="dcterms:W3CDTF">2020-04-03T16:06:03Z</dcterms:modified>
</cp:coreProperties>
</file>