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slideshow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5" d="100"/>
          <a:sy n="105" d="100"/>
        </p:scale>
        <p:origin x="-112" y="-37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o-RO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o-RO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B739-B6BF-3B40-88EE-9F8050B3FA19}" type="datetimeFigureOut">
              <a:rPr lang="en-US" smtClean="0"/>
              <a:t>3/4/20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926FB-D5AC-6F43-A28F-E814113D02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79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 smtClean="0"/>
              <a:t>Click to edit Master text styles</a:t>
            </a:r>
          </a:p>
          <a:p>
            <a:pPr lvl="1"/>
            <a:r>
              <a:rPr lang="ro-RO" smtClean="0"/>
              <a:t>Second level</a:t>
            </a:r>
          </a:p>
          <a:p>
            <a:pPr lvl="2"/>
            <a:r>
              <a:rPr lang="ro-RO" smtClean="0"/>
              <a:t>Third level</a:t>
            </a:r>
          </a:p>
          <a:p>
            <a:pPr lvl="3"/>
            <a:r>
              <a:rPr lang="ro-RO" smtClean="0"/>
              <a:t>Fourth level</a:t>
            </a:r>
          </a:p>
          <a:p>
            <a:pPr lvl="4"/>
            <a:r>
              <a:rPr lang="ro-RO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B739-B6BF-3B40-88EE-9F8050B3FA19}" type="datetimeFigureOut">
              <a:rPr lang="en-US" smtClean="0"/>
              <a:t>3/4/20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926FB-D5AC-6F43-A28F-E814113D02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214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o-RO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o-RO" smtClean="0"/>
              <a:t>Click to edit Master text styles</a:t>
            </a:r>
          </a:p>
          <a:p>
            <a:pPr lvl="1"/>
            <a:r>
              <a:rPr lang="ro-RO" smtClean="0"/>
              <a:t>Second level</a:t>
            </a:r>
          </a:p>
          <a:p>
            <a:pPr lvl="2"/>
            <a:r>
              <a:rPr lang="ro-RO" smtClean="0"/>
              <a:t>Third level</a:t>
            </a:r>
          </a:p>
          <a:p>
            <a:pPr lvl="3"/>
            <a:r>
              <a:rPr lang="ro-RO" smtClean="0"/>
              <a:t>Fourth level</a:t>
            </a:r>
          </a:p>
          <a:p>
            <a:pPr lvl="4"/>
            <a:r>
              <a:rPr lang="ro-RO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B739-B6BF-3B40-88EE-9F8050B3FA19}" type="datetimeFigureOut">
              <a:rPr lang="en-US" smtClean="0"/>
              <a:t>3/4/20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926FB-D5AC-6F43-A28F-E814113D02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833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 smtClean="0"/>
              <a:t>Click to edit Master text styles</a:t>
            </a:r>
          </a:p>
          <a:p>
            <a:pPr lvl="1"/>
            <a:r>
              <a:rPr lang="ro-RO" smtClean="0"/>
              <a:t>Second level</a:t>
            </a:r>
          </a:p>
          <a:p>
            <a:pPr lvl="2"/>
            <a:r>
              <a:rPr lang="ro-RO" smtClean="0"/>
              <a:t>Third level</a:t>
            </a:r>
          </a:p>
          <a:p>
            <a:pPr lvl="3"/>
            <a:r>
              <a:rPr lang="ro-RO" smtClean="0"/>
              <a:t>Fourth level</a:t>
            </a:r>
          </a:p>
          <a:p>
            <a:pPr lvl="4"/>
            <a:r>
              <a:rPr lang="ro-RO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B739-B6BF-3B40-88EE-9F8050B3FA19}" type="datetimeFigureOut">
              <a:rPr lang="en-US" smtClean="0"/>
              <a:t>3/4/20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926FB-D5AC-6F43-A28F-E814113D02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367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o-RO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B739-B6BF-3B40-88EE-9F8050B3FA19}" type="datetimeFigureOut">
              <a:rPr lang="en-US" smtClean="0"/>
              <a:t>3/4/20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926FB-D5AC-6F43-A28F-E814113D02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970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Click to edit Master text styles</a:t>
            </a:r>
          </a:p>
          <a:p>
            <a:pPr lvl="1"/>
            <a:r>
              <a:rPr lang="ro-RO" smtClean="0"/>
              <a:t>Second level</a:t>
            </a:r>
          </a:p>
          <a:p>
            <a:pPr lvl="2"/>
            <a:r>
              <a:rPr lang="ro-RO" smtClean="0"/>
              <a:t>Third level</a:t>
            </a:r>
          </a:p>
          <a:p>
            <a:pPr lvl="3"/>
            <a:r>
              <a:rPr lang="ro-RO" smtClean="0"/>
              <a:t>Fourth level</a:t>
            </a:r>
          </a:p>
          <a:p>
            <a:pPr lvl="4"/>
            <a:r>
              <a:rPr lang="ro-RO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Click to edit Master text styles</a:t>
            </a:r>
          </a:p>
          <a:p>
            <a:pPr lvl="1"/>
            <a:r>
              <a:rPr lang="ro-RO" smtClean="0"/>
              <a:t>Second level</a:t>
            </a:r>
          </a:p>
          <a:p>
            <a:pPr lvl="2"/>
            <a:r>
              <a:rPr lang="ro-RO" smtClean="0"/>
              <a:t>Third level</a:t>
            </a:r>
          </a:p>
          <a:p>
            <a:pPr lvl="3"/>
            <a:r>
              <a:rPr lang="ro-RO" smtClean="0"/>
              <a:t>Fourth level</a:t>
            </a:r>
          </a:p>
          <a:p>
            <a:pPr lvl="4"/>
            <a:r>
              <a:rPr lang="ro-RO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B739-B6BF-3B40-88EE-9F8050B3FA19}" type="datetimeFigureOut">
              <a:rPr lang="en-US" smtClean="0"/>
              <a:t>3/4/20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926FB-D5AC-6F43-A28F-E814113D02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065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o-RO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Click to edit Master text styles</a:t>
            </a:r>
          </a:p>
          <a:p>
            <a:pPr lvl="1"/>
            <a:r>
              <a:rPr lang="ro-RO" smtClean="0"/>
              <a:t>Second level</a:t>
            </a:r>
          </a:p>
          <a:p>
            <a:pPr lvl="2"/>
            <a:r>
              <a:rPr lang="ro-RO" smtClean="0"/>
              <a:t>Third level</a:t>
            </a:r>
          </a:p>
          <a:p>
            <a:pPr lvl="3"/>
            <a:r>
              <a:rPr lang="ro-RO" smtClean="0"/>
              <a:t>Fourth level</a:t>
            </a:r>
          </a:p>
          <a:p>
            <a:pPr lvl="4"/>
            <a:r>
              <a:rPr lang="ro-RO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Click to edit Master text styles</a:t>
            </a:r>
          </a:p>
          <a:p>
            <a:pPr lvl="1"/>
            <a:r>
              <a:rPr lang="ro-RO" smtClean="0"/>
              <a:t>Second level</a:t>
            </a:r>
          </a:p>
          <a:p>
            <a:pPr lvl="2"/>
            <a:r>
              <a:rPr lang="ro-RO" smtClean="0"/>
              <a:t>Third level</a:t>
            </a:r>
          </a:p>
          <a:p>
            <a:pPr lvl="3"/>
            <a:r>
              <a:rPr lang="ro-RO" smtClean="0"/>
              <a:t>Fourth level</a:t>
            </a:r>
          </a:p>
          <a:p>
            <a:pPr lvl="4"/>
            <a:r>
              <a:rPr lang="ro-RO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B739-B6BF-3B40-88EE-9F8050B3FA19}" type="datetimeFigureOut">
              <a:rPr lang="en-US" smtClean="0"/>
              <a:t>3/4/20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926FB-D5AC-6F43-A28F-E814113D02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439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B739-B6BF-3B40-88EE-9F8050B3FA19}" type="datetimeFigureOut">
              <a:rPr lang="en-US" smtClean="0"/>
              <a:t>3/4/20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926FB-D5AC-6F43-A28F-E814113D02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328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B739-B6BF-3B40-88EE-9F8050B3FA19}" type="datetimeFigureOut">
              <a:rPr lang="en-US" smtClean="0"/>
              <a:t>3/4/20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926FB-D5AC-6F43-A28F-E814113D02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542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o-RO" smtClean="0"/>
              <a:t>Click to edit Master text styles</a:t>
            </a:r>
          </a:p>
          <a:p>
            <a:pPr lvl="1"/>
            <a:r>
              <a:rPr lang="ro-RO" smtClean="0"/>
              <a:t>Second level</a:t>
            </a:r>
          </a:p>
          <a:p>
            <a:pPr lvl="2"/>
            <a:r>
              <a:rPr lang="ro-RO" smtClean="0"/>
              <a:t>Third level</a:t>
            </a:r>
          </a:p>
          <a:p>
            <a:pPr lvl="3"/>
            <a:r>
              <a:rPr lang="ro-RO" smtClean="0"/>
              <a:t>Fourth level</a:t>
            </a:r>
          </a:p>
          <a:p>
            <a:pPr lvl="4"/>
            <a:r>
              <a:rPr lang="ro-RO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B739-B6BF-3B40-88EE-9F8050B3FA19}" type="datetimeFigureOut">
              <a:rPr lang="en-US" smtClean="0"/>
              <a:t>3/4/20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926FB-D5AC-6F43-A28F-E814113D02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661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7B739-B6BF-3B40-88EE-9F8050B3FA19}" type="datetimeFigureOut">
              <a:rPr lang="en-US" smtClean="0"/>
              <a:t>3/4/20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926FB-D5AC-6F43-A28F-E814113D02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953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 smtClean="0"/>
              <a:t>Click to edit Master text styles</a:t>
            </a:r>
          </a:p>
          <a:p>
            <a:pPr lvl="1"/>
            <a:r>
              <a:rPr lang="ro-RO" smtClean="0"/>
              <a:t>Second level</a:t>
            </a:r>
          </a:p>
          <a:p>
            <a:pPr lvl="2"/>
            <a:r>
              <a:rPr lang="ro-RO" smtClean="0"/>
              <a:t>Third level</a:t>
            </a:r>
          </a:p>
          <a:p>
            <a:pPr lvl="3"/>
            <a:r>
              <a:rPr lang="ro-RO" smtClean="0"/>
              <a:t>Fourth level</a:t>
            </a:r>
          </a:p>
          <a:p>
            <a:pPr lvl="4"/>
            <a:r>
              <a:rPr lang="ro-RO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37B739-B6BF-3B40-88EE-9F8050B3FA19}" type="datetimeFigureOut">
              <a:rPr lang="en-US" smtClean="0"/>
              <a:t>3/4/20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9926FB-D5AC-6F43-A28F-E814113D02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63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1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9144000" cy="5155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6666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10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1535" y="-84667"/>
            <a:ext cx="9295535" cy="5228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2322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11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62"/>
            <a:ext cx="9144000" cy="5142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2602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12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1523"/>
            <a:ext cx="9240762" cy="5165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3282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13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45819"/>
            <a:ext cx="9277048" cy="518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8272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14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40786"/>
            <a:ext cx="9240762" cy="518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038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 descr="15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277048" cy="520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3328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16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227" y="2274"/>
            <a:ext cx="9187227" cy="5141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6391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2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62"/>
            <a:ext cx="9144000" cy="5142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8049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3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8857" y="-1"/>
            <a:ext cx="9252857" cy="5199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7984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4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9356" y="-72571"/>
            <a:ext cx="9333356" cy="5240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520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5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66" y="-1"/>
            <a:ext cx="9145666" cy="5170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191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6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6762" y="-40786"/>
            <a:ext cx="9240762" cy="518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1157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7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6762" y="-47633"/>
            <a:ext cx="9240762" cy="5191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780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8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6762" y="-48755"/>
            <a:ext cx="9361714" cy="5260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4661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9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041" y="-1"/>
            <a:ext cx="9347497" cy="524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9135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Macintosh PowerPoint</Application>
  <PresentationFormat>On-screen Show (16:9)</PresentationFormat>
  <Paragraphs>0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Natanael Costea</dc:creator>
  <cp:lastModifiedBy>Natanael Costea</cp:lastModifiedBy>
  <cp:revision>4</cp:revision>
  <dcterms:created xsi:type="dcterms:W3CDTF">2020-04-03T15:52:36Z</dcterms:created>
  <dcterms:modified xsi:type="dcterms:W3CDTF">2020-04-03T16:06:03Z</dcterms:modified>
</cp:coreProperties>
</file>